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NzAq7VzBI489904tysgq0xmiW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155dfa135_0_116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155dfa135_0_116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155dfa135_0_116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155dfa135_0_178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9155dfa135_0_178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9155dfa135_0_178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155dfa135_0_150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9155dfa135_0_150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9155dfa135_0_150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e6c663c93_0_4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5e6c663c93_0_4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5e6c663c93_0_4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155dfa135_0_204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9155dfa135_0_204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9155dfa135_0_204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fdc9c5ba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fdc9c5ba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4fdc9c5ba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fdc9c5bad_0_24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4fdc9c5bad_0_24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4fdc9c5bad_0_24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18c61f748_0_35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918c61f748_0_35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918c61f748_0_35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fdc9c5bad_0_40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4fdc9c5bad_0_40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4fdc9c5bad_0_40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5912313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75912313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275912313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c9ff2780d_0_193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8c9ff2780d_0_193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8c9ff2780d_0_193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c9ff2780d_0_288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8c9ff2780d_0_288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8c9ff2780d_0_288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18c61f748_0_46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918c61f748_0_46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918c61f748_0_46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fdc9c5bad_0_72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4fdc9c5bad_0_72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4fdc9c5bad_0_72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fe5081f45_0_6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8fe5081f45_0_6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8fe5081f45_0_6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155dfa135_0_1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9155dfa135_0_1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9155dfa135_0_1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fdc9c5bad_0_6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4fdc9c5bad_0_6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4fdc9c5bad_0_6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6594484df_0_3:notes"/>
          <p:cNvSpPr/>
          <p:nvPr>
            <p:ph idx="2" type="sldImg"/>
          </p:nvPr>
        </p:nvSpPr>
        <p:spPr>
          <a:xfrm>
            <a:off x="651788" y="1143000"/>
            <a:ext cx="555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96594484df_0_3:notes"/>
          <p:cNvSpPr txBox="1"/>
          <p:nvPr>
            <p:ph idx="1" type="body"/>
          </p:nvPr>
        </p:nvSpPr>
        <p:spPr>
          <a:xfrm>
            <a:off x="685802" y="4400550"/>
            <a:ext cx="5486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50" lIns="91700" spcFirstLastPara="1" rIns="91700" wrap="square" tIns="45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96594484df_0_3:notes"/>
          <p:cNvSpPr txBox="1"/>
          <p:nvPr>
            <p:ph idx="12" type="sldNum"/>
          </p:nvPr>
        </p:nvSpPr>
        <p:spPr>
          <a:xfrm>
            <a:off x="3884621" y="8685214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50" lIns="91700" spcFirstLastPara="1" rIns="91700" wrap="square" tIns="45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c9ff2780d_0_2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g28c9ff2780d_0_2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8c9ff2780d_0_210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28c9ff2780d_0_210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28c9ff2780d_0_210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8c9ff2780d_0_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8c9ff2780d_0_216"/>
          <p:cNvPicPr preferRelativeResize="0"/>
          <p:nvPr/>
        </p:nvPicPr>
        <p:blipFill rotWithShape="1">
          <a:blip r:embed="rId3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8c9ff2780d_0_21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8c9ff2780d_0_21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1A2E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0" i="0" lang="en-US" sz="16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8c9ff2780d_0_216"/>
          <p:cNvSpPr txBox="1"/>
          <p:nvPr>
            <p:ph idx="10" type="dt"/>
          </p:nvPr>
        </p:nvSpPr>
        <p:spPr>
          <a:xfrm>
            <a:off x="180895" y="6468748"/>
            <a:ext cx="91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28c9ff2780d_0_216"/>
          <p:cNvSpPr txBox="1"/>
          <p:nvPr>
            <p:ph idx="12" type="sldNum"/>
          </p:nvPr>
        </p:nvSpPr>
        <p:spPr>
          <a:xfrm>
            <a:off x="11310998" y="6468748"/>
            <a:ext cx="62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28c9ff2780d_0_21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8c9ff2780d_0_216"/>
          <p:cNvSpPr txBox="1"/>
          <p:nvPr>
            <p:ph type="ctrTitle"/>
          </p:nvPr>
        </p:nvSpPr>
        <p:spPr>
          <a:xfrm>
            <a:off x="2259974" y="2345856"/>
            <a:ext cx="69912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2E5B"/>
              </a:buClr>
              <a:buSzPts val="6000"/>
              <a:buFont typeface="Helvetica Neue"/>
              <a:buNone/>
              <a:defRPr b="1" i="0" sz="6000" u="none" cap="none" strike="noStrike">
                <a:solidFill>
                  <a:srgbClr val="1A2E5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c9ff2780d_0_225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g28c9ff2780d_0_2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g28c9ff2780d_0_225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28c9ff2780d_0_225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28c9ff2780d_0_225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c9ff2780d_0_231"/>
          <p:cNvSpPr txBox="1"/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3" name="Google Shape;113;g28c9ff2780d_0_231"/>
          <p:cNvSpPr txBox="1"/>
          <p:nvPr>
            <p:ph idx="1" type="body"/>
          </p:nvPr>
        </p:nvSpPr>
        <p:spPr>
          <a:xfrm>
            <a:off x="831851" y="4589465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28c9ff2780d_0_231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28c9ff2780d_0_231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g28c9ff2780d_0_231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c9ff2780d_0_237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g28c9ff2780d_0_23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g28c9ff2780d_0_23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g28c9ff2780d_0_237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g28c9ff2780d_0_237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g28c9ff2780d_0_237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c9ff2780d_0_244"/>
          <p:cNvSpPr txBox="1"/>
          <p:nvPr>
            <p:ph type="title"/>
          </p:nvPr>
        </p:nvSpPr>
        <p:spPr>
          <a:xfrm>
            <a:off x="839788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g28c9ff2780d_0_244"/>
          <p:cNvSpPr txBox="1"/>
          <p:nvPr>
            <p:ph idx="1" type="body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g28c9ff2780d_0_244"/>
          <p:cNvSpPr txBox="1"/>
          <p:nvPr>
            <p:ph idx="2" type="body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g28c9ff2780d_0_244"/>
          <p:cNvSpPr txBox="1"/>
          <p:nvPr>
            <p:ph idx="3" type="body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g28c9ff2780d_0_244"/>
          <p:cNvSpPr txBox="1"/>
          <p:nvPr>
            <p:ph idx="4" type="body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g28c9ff2780d_0_244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g28c9ff2780d_0_244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g28c9ff2780d_0_24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c9ff2780d_0_253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g28c9ff2780d_0_253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g28c9ff2780d_0_253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g28c9ff2780d_0_253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c9ff2780d_0_258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g28c9ff2780d_0_258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g28c9ff2780d_0_258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c9ff2780d_0_26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g28c9ff2780d_0_262"/>
          <p:cNvSpPr txBox="1"/>
          <p:nvPr>
            <p:ph idx="1" type="body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g28c9ff2780d_0_26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g28c9ff2780d_0_262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g28c9ff2780d_0_262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g28c9ff2780d_0_262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c9ff2780d_0_26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1" name="Google Shape;151;g28c9ff2780d_0_269"/>
          <p:cNvSpPr/>
          <p:nvPr>
            <p:ph idx="2" type="pic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g28c9ff2780d_0_26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g28c9ff2780d_0_269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g28c9ff2780d_0_269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g28c9ff2780d_0_269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c9ff2780d_0_276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g28c9ff2780d_0_27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g28c9ff2780d_0_276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g28c9ff2780d_0_276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g28c9ff2780d_0_276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c9ff2780d_0_282"/>
          <p:cNvSpPr txBox="1"/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g28c9ff2780d_0_282"/>
          <p:cNvSpPr txBox="1"/>
          <p:nvPr>
            <p:ph idx="1" type="body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g28c9ff2780d_0_282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28c9ff2780d_0_282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g28c9ff2780d_0_282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c9ff2780d_0_204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28c9ff2780d_0_2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8c9ff2780d_0_204"/>
          <p:cNvSpPr txBox="1"/>
          <p:nvPr>
            <p:ph idx="10" type="dt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8c9ff2780d_0_204"/>
          <p:cNvSpPr txBox="1"/>
          <p:nvPr>
            <p:ph idx="11" type="ftr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8c9ff2780d_0_20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docs.google.com/document/d/1paU1tSDdYvTqjOl1pdMTMQXRzcP8VD9g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IPR Combat Dining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"/>
          <p:cNvSpPr txBox="1"/>
          <p:nvPr/>
        </p:nvSpPr>
        <p:spPr>
          <a:xfrm>
            <a:off x="9529051" y="6149300"/>
            <a:ext cx="22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Oct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Google Shape;17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369091" y="5906548"/>
            <a:ext cx="192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C/Silva &amp; C/Hernandez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1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155dfa135_0_11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9155dfa135_0_116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 station layout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9155dfa135_0_11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9155dfa135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9155dfa135_0_11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29155dfa135_0_11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9155dfa135_0_116"/>
          <p:cNvSpPr/>
          <p:nvPr/>
        </p:nvSpPr>
        <p:spPr>
          <a:xfrm>
            <a:off x="2305825" y="1595850"/>
            <a:ext cx="3677100" cy="9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Grill provided from the Rod and Gun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9155dfa135_0_116"/>
          <p:cNvSpPr/>
          <p:nvPr/>
        </p:nvSpPr>
        <p:spPr>
          <a:xfrm>
            <a:off x="8730725" y="2942513"/>
            <a:ext cx="2301600" cy="9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Uncooked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patties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155dfa135_0_116"/>
          <p:cNvSpPr/>
          <p:nvPr/>
        </p:nvSpPr>
        <p:spPr>
          <a:xfrm>
            <a:off x="473550" y="29252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Mix drinks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9155dfa135_0_116"/>
          <p:cNvSpPr/>
          <p:nvPr/>
        </p:nvSpPr>
        <p:spPr>
          <a:xfrm>
            <a:off x="473550" y="3650025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Mix drinks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9155dfa135_0_116"/>
          <p:cNvSpPr/>
          <p:nvPr/>
        </p:nvSpPr>
        <p:spPr>
          <a:xfrm>
            <a:off x="473550" y="437473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Mix drinks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9155dfa135_0_116"/>
          <p:cNvSpPr/>
          <p:nvPr/>
        </p:nvSpPr>
        <p:spPr>
          <a:xfrm>
            <a:off x="2610838" y="527860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Onions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9155dfa135_0_116"/>
          <p:cNvSpPr/>
          <p:nvPr/>
        </p:nvSpPr>
        <p:spPr>
          <a:xfrm>
            <a:off x="8730725" y="4068150"/>
            <a:ext cx="2301600" cy="9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Buns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9155dfa135_0_116"/>
          <p:cNvSpPr/>
          <p:nvPr/>
        </p:nvSpPr>
        <p:spPr>
          <a:xfrm>
            <a:off x="4903163" y="52785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Tomatoes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9155dfa135_0_116"/>
          <p:cNvSpPr/>
          <p:nvPr/>
        </p:nvSpPr>
        <p:spPr>
          <a:xfrm>
            <a:off x="7195500" y="52785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Lettuce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9155dfa135_0_116"/>
          <p:cNvSpPr/>
          <p:nvPr/>
        </p:nvSpPr>
        <p:spPr>
          <a:xfrm>
            <a:off x="6166225" y="1595850"/>
            <a:ext cx="3677100" cy="9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Carlos’s grill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9155dfa135_0_116"/>
          <p:cNvSpPr/>
          <p:nvPr/>
        </p:nvSpPr>
        <p:spPr>
          <a:xfrm>
            <a:off x="5306025" y="2851650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Hernandez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9155dfa135_0_116"/>
          <p:cNvSpPr/>
          <p:nvPr/>
        </p:nvSpPr>
        <p:spPr>
          <a:xfrm>
            <a:off x="7339550" y="2753449"/>
            <a:ext cx="1174800" cy="11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Duquette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9155dfa135_0_116"/>
          <p:cNvSpPr/>
          <p:nvPr/>
        </p:nvSpPr>
        <p:spPr>
          <a:xfrm>
            <a:off x="5387825" y="4107450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Wargo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9155dfa135_0_116"/>
          <p:cNvSpPr/>
          <p:nvPr/>
        </p:nvSpPr>
        <p:spPr>
          <a:xfrm>
            <a:off x="7495225" y="4095975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Camacho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9155dfa135_0_116"/>
          <p:cNvSpPr/>
          <p:nvPr/>
        </p:nvSpPr>
        <p:spPr>
          <a:xfrm>
            <a:off x="3095500" y="4107450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Arias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9155dfa135_0_116"/>
          <p:cNvSpPr/>
          <p:nvPr/>
        </p:nvSpPr>
        <p:spPr>
          <a:xfrm>
            <a:off x="3095488" y="2851650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Hdz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Friend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155dfa135_0_17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9155dfa135_0_178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Giving food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layout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9155dfa135_0_17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29155dfa135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9155dfa135_0_17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29155dfa135_0_17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9155dfa135_0_178"/>
          <p:cNvSpPr/>
          <p:nvPr/>
        </p:nvSpPr>
        <p:spPr>
          <a:xfrm>
            <a:off x="2327000" y="4525848"/>
            <a:ext cx="13452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Cooked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Patties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9155dfa135_0_178"/>
          <p:cNvSpPr/>
          <p:nvPr/>
        </p:nvSpPr>
        <p:spPr>
          <a:xfrm>
            <a:off x="3912700" y="4525850"/>
            <a:ext cx="11748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Onions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9155dfa135_0_178"/>
          <p:cNvSpPr/>
          <p:nvPr/>
        </p:nvSpPr>
        <p:spPr>
          <a:xfrm>
            <a:off x="10846800" y="4579950"/>
            <a:ext cx="13452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Buns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9155dfa135_0_178"/>
          <p:cNvSpPr/>
          <p:nvPr/>
        </p:nvSpPr>
        <p:spPr>
          <a:xfrm>
            <a:off x="5328000" y="4525850"/>
            <a:ext cx="15360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Tomatoes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9155dfa135_0_178"/>
          <p:cNvSpPr/>
          <p:nvPr/>
        </p:nvSpPr>
        <p:spPr>
          <a:xfrm>
            <a:off x="7104500" y="4525850"/>
            <a:ext cx="15999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Lettuce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29155dfa135_0_178"/>
          <p:cNvSpPr/>
          <p:nvPr/>
        </p:nvSpPr>
        <p:spPr>
          <a:xfrm>
            <a:off x="2653100" y="3382750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Hdz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29155dfa135_0_178"/>
          <p:cNvSpPr/>
          <p:nvPr/>
        </p:nvSpPr>
        <p:spPr>
          <a:xfrm>
            <a:off x="10932000" y="3302787"/>
            <a:ext cx="1174800" cy="11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Duquette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9155dfa135_0_178"/>
          <p:cNvSpPr/>
          <p:nvPr/>
        </p:nvSpPr>
        <p:spPr>
          <a:xfrm>
            <a:off x="5586450" y="3278575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Wargo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9155dfa135_0_178"/>
          <p:cNvSpPr/>
          <p:nvPr/>
        </p:nvSpPr>
        <p:spPr>
          <a:xfrm>
            <a:off x="7494238" y="3382738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Camacho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9155dfa135_0_178"/>
          <p:cNvSpPr/>
          <p:nvPr/>
        </p:nvSpPr>
        <p:spPr>
          <a:xfrm>
            <a:off x="4056475" y="3382738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Arias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9155dfa135_0_178"/>
          <p:cNvSpPr/>
          <p:nvPr/>
        </p:nvSpPr>
        <p:spPr>
          <a:xfrm>
            <a:off x="8916688" y="4579950"/>
            <a:ext cx="17178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Condiments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9155dfa135_0_178"/>
          <p:cNvSpPr/>
          <p:nvPr/>
        </p:nvSpPr>
        <p:spPr>
          <a:xfrm>
            <a:off x="826500" y="4525848"/>
            <a:ext cx="1345200" cy="7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Cheese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9155dfa135_0_178"/>
          <p:cNvSpPr/>
          <p:nvPr/>
        </p:nvSpPr>
        <p:spPr>
          <a:xfrm>
            <a:off x="989550" y="3382737"/>
            <a:ext cx="1019100" cy="97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Hdz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Friend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9155dfa135_0_178"/>
          <p:cNvSpPr/>
          <p:nvPr/>
        </p:nvSpPr>
        <p:spPr>
          <a:xfrm>
            <a:off x="826500" y="1476700"/>
            <a:ext cx="1536000" cy="58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Drinks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g29155dfa135_0_178"/>
          <p:cNvSpPr/>
          <p:nvPr/>
        </p:nvSpPr>
        <p:spPr>
          <a:xfrm>
            <a:off x="826500" y="2203450"/>
            <a:ext cx="1536000" cy="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Chips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g29155dfa135_0_178"/>
          <p:cNvSpPr/>
          <p:nvPr/>
        </p:nvSpPr>
        <p:spPr>
          <a:xfrm flipH="1">
            <a:off x="0" y="4017375"/>
            <a:ext cx="12291600" cy="2099400"/>
          </a:xfrm>
          <a:prstGeom prst="bentUpArrow">
            <a:avLst>
              <a:gd fmla="val 25000" name="adj1"/>
              <a:gd fmla="val 20524" name="adj2"/>
              <a:gd fmla="val 24999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9155dfa135_0_178"/>
          <p:cNvSpPr/>
          <p:nvPr/>
        </p:nvSpPr>
        <p:spPr>
          <a:xfrm>
            <a:off x="278625" y="1645825"/>
            <a:ext cx="349800" cy="1995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155dfa135_0_15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9155dfa135_0_150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9155dfa135_0_15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29155dfa135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9155dfa135_0_15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29155dfa135_0_15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9155dfa135_0_150"/>
          <p:cNvSpPr txBox="1"/>
          <p:nvPr/>
        </p:nvSpPr>
        <p:spPr>
          <a:xfrm>
            <a:off x="570200" y="2054025"/>
            <a:ext cx="44787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 on ingredients</a:t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Container-reaching out to AAS for a toilet if not a bowl with pumpkins around it.</a:t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C/Betzel contacted previous AAS members for whereabouts. </a:t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g29155dfa135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550" y="1865451"/>
            <a:ext cx="6399101" cy="359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e6c663c93_0_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5e6c663c93_0_4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5e6c663c93_0_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25e6c663c9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5e6c663c93_0_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25e6c663c93_0_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5e6c663c93_0_4"/>
          <p:cNvSpPr txBox="1"/>
          <p:nvPr/>
        </p:nvSpPr>
        <p:spPr>
          <a:xfrm>
            <a:off x="570200" y="2054025"/>
            <a:ext cx="44787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2400"/>
              <a:buFont typeface="Helvetica Neue"/>
              <a:buChar char="●"/>
            </a:pP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LINK</a:t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1F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155dfa135_0_20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9155dfa135_0_204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9155dfa135_0_20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29155dfa135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155dfa135_0_20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9155dfa135_0_20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9155dfa135_0_204"/>
          <p:cNvSpPr txBox="1"/>
          <p:nvPr/>
        </p:nvSpPr>
        <p:spPr>
          <a:xfrm>
            <a:off x="5988875" y="1754625"/>
            <a:ext cx="4827300" cy="4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Contacted Stores:</a:t>
            </a:r>
            <a:r>
              <a:rPr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 H.E.B, Bill Millers BBQ , Walmart, Sams, Target, only H.E.B has provided funds of 50$.</a:t>
            </a:r>
            <a:endParaRPr sz="18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Green:</a:t>
            </a:r>
            <a:r>
              <a:rPr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 Obtained Items</a:t>
            </a:r>
            <a:endParaRPr sz="18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Extra Items found within the chain have helped lower the overall Cost.</a:t>
            </a:r>
            <a:endParaRPr sz="18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Chips Marked by HEB due to their price and they can now be covered by the money given to us.</a:t>
            </a:r>
            <a:endParaRPr sz="18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9155dfa135_0_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50" y="1539812"/>
            <a:ext cx="4312793" cy="462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fdc9c5bad_0_17"/>
          <p:cNvSpPr txBox="1"/>
          <p:nvPr/>
        </p:nvSpPr>
        <p:spPr>
          <a:xfrm>
            <a:off x="2391625" y="292500"/>
            <a:ext cx="7252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Positions</a:t>
            </a:r>
            <a:endParaRPr b="1" sz="43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24fdc9c5ba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88" y="1534150"/>
            <a:ext cx="10675375" cy="46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fdc9c5bad_0_2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4fdc9c5bad_0_24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Points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4fdc9c5bad_0_2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24fdc9c5bad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4fdc9c5bad_0_2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24fdc9c5bad_0_2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4fdc9c5bad_0_24"/>
          <p:cNvSpPr/>
          <p:nvPr/>
        </p:nvSpPr>
        <p:spPr>
          <a:xfrm>
            <a:off x="729746" y="1396125"/>
            <a:ext cx="49689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 for GMC and POC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march from the Rod-N-Gun we will utilize POC as Road Guards as to let GMC see what they do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In-Processing could be handed to Ops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0" name="Google Shape;420;g24fdc9c5bad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138" y="1649775"/>
            <a:ext cx="5701125" cy="411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4fdc9c5bad_0_24"/>
          <p:cNvSpPr txBox="1"/>
          <p:nvPr/>
        </p:nvSpPr>
        <p:spPr>
          <a:xfrm>
            <a:off x="8404525" y="4087025"/>
            <a:ext cx="14388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POC PARKING</a:t>
            </a:r>
            <a:endParaRPr b="1" sz="26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4fdc9c5bad_0_24"/>
          <p:cNvSpPr txBox="1"/>
          <p:nvPr/>
        </p:nvSpPr>
        <p:spPr>
          <a:xfrm>
            <a:off x="7799125" y="2915025"/>
            <a:ext cx="12300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1D2260"/>
                </a:solidFill>
                <a:latin typeface="Calibri"/>
                <a:ea typeface="Calibri"/>
                <a:cs typeface="Calibri"/>
                <a:sym typeface="Calibri"/>
              </a:rPr>
              <a:t>GMC PARKING</a:t>
            </a:r>
            <a:endParaRPr b="1" sz="2100">
              <a:solidFill>
                <a:srgbClr val="1D22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18c61f748_0_3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2918c61f748_0_35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 Team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918c61f748_0_3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2918c61f748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918c61f748_0_3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2918c61f748_0_3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918c61f748_0_35"/>
          <p:cNvSpPr txBox="1"/>
          <p:nvPr/>
        </p:nvSpPr>
        <p:spPr>
          <a:xfrm>
            <a:off x="223550" y="1537175"/>
            <a:ext cx="11745000" cy="4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-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 Leads will be hovering between obstacles to oversee and address any issues regarding safety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-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team lead will have </a:t>
            </a: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medkits in case of injuries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-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case of severe injuries, incident will be recorded and reported to Cadre </a:t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fdc9c5bad_0_4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4fdc9c5bad_0_40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4fdc9c5bad_0_4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24fdc9c5bad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4fdc9c5bad_0_4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24fdc9c5bad_0_4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4fdc9c5bad_0_40"/>
          <p:cNvSpPr/>
          <p:nvPr/>
        </p:nvSpPr>
        <p:spPr>
          <a:xfrm>
            <a:off x="729742" y="1396117"/>
            <a:ext cx="106899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Char char="●"/>
            </a:pPr>
            <a:r>
              <a:rPr lang="en-US" sz="2800">
                <a:solidFill>
                  <a:srgbClr val="1D2260"/>
                </a:solidFill>
              </a:rPr>
              <a:t>Food Timeline</a:t>
            </a:r>
            <a:endParaRPr sz="2800">
              <a:solidFill>
                <a:srgbClr val="1D2260"/>
              </a:solidFill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Seating Layout</a:t>
            </a:r>
            <a:endParaRPr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Prep/Serving Station Layout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Grog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Course Questions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Positions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Points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759123132d_0_0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53" name="Google Shape;453;g2759123132d_0_0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759123132d_0_0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c9ff2780d_0_19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8c9ff2780d_0_193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8c9ff2780d_0_19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8c9ff2780d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c9ff2780d_0_19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8c9ff2780d_0_19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8c9ff2780d_0_193"/>
          <p:cNvSpPr/>
          <p:nvPr/>
        </p:nvSpPr>
        <p:spPr>
          <a:xfrm>
            <a:off x="729742" y="1396117"/>
            <a:ext cx="106899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Schedule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 Plan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●"/>
            </a:pPr>
            <a:r>
              <a:rPr lang="en-US" sz="2000">
                <a:solidFill>
                  <a:srgbClr val="1D2260"/>
                </a:solidFill>
              </a:rPr>
              <a:t>Food Schedule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</a:t>
            </a:r>
            <a:r>
              <a:rPr i="0" lang="en-US" sz="2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Seating Layout</a:t>
            </a:r>
            <a:endParaRPr i="0" sz="20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Prep/Serving Station Layout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Grog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 i="0" sz="20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Course Questions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Positions</a:t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Points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i="0" lang="en-US" sz="2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0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596" y="438150"/>
            <a:ext cx="7372888" cy="3913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c9ff2780d_0_28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8c9ff2780d_0_288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Schedule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8c9ff2780d_0_28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8c9ff2780d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8c9ff2780d_0_28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28c9ff2780d_0_28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8c9ff2780d_0_288"/>
          <p:cNvSpPr/>
          <p:nvPr/>
        </p:nvSpPr>
        <p:spPr>
          <a:xfrm>
            <a:off x="729742" y="1396117"/>
            <a:ext cx="106899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Arrive Parking lot: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Accountability: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0745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Leave UTSA: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Arrive/In </a:t>
            </a: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Processing: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0825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Briefings: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0840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 Activities: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0850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 10 Minutes per 2 courses: 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1100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Race Through the Obstacles: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1230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b="1"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 to the dining area, Arrive: </a:t>
            </a: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1245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g28c9ff2780d_0_288"/>
          <p:cNvSpPr txBox="1"/>
          <p:nvPr/>
        </p:nvSpPr>
        <p:spPr>
          <a:xfrm>
            <a:off x="8344500" y="2334825"/>
            <a:ext cx="2947500" cy="2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F46"/>
                </a:solidFill>
                <a:latin typeface="Calibri"/>
                <a:ea typeface="Calibri"/>
                <a:cs typeface="Calibri"/>
                <a:sym typeface="Calibri"/>
              </a:rPr>
              <a:t>NOTES:</a:t>
            </a:r>
            <a:endParaRPr>
              <a:solidFill>
                <a:srgbClr val="001F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1400"/>
              <a:buFont typeface="Calibri"/>
              <a:buChar char="●"/>
            </a:pPr>
            <a:r>
              <a:rPr lang="en-US">
                <a:solidFill>
                  <a:srgbClr val="001F46"/>
                </a:solidFill>
                <a:latin typeface="Calibri"/>
                <a:ea typeface="Calibri"/>
                <a:cs typeface="Calibri"/>
                <a:sym typeface="Calibri"/>
              </a:rPr>
              <a:t>We can extend time for instructions if needed and cut into race time to allow all cadets to run through as some may be more difficult.</a:t>
            </a:r>
            <a:endParaRPr>
              <a:solidFill>
                <a:srgbClr val="001F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18c61f748_0_4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918c61f748_0_46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 Plan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918c61f748_0_4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918c61f748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918c61f748_0_4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918c61f748_0_4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918c61f748_0_46"/>
          <p:cNvSpPr txBox="1"/>
          <p:nvPr/>
        </p:nvSpPr>
        <p:spPr>
          <a:xfrm>
            <a:off x="223550" y="1537175"/>
            <a:ext cx="2388600" cy="4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●"/>
            </a:pPr>
            <a:r>
              <a:rPr b="1"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meet here transfer into cars and wait till we have accountability and the green light.</a:t>
            </a:r>
            <a:endParaRPr b="1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9" name="Google Shape;219;g2918c61f748_0_46"/>
          <p:cNvGrpSpPr/>
          <p:nvPr/>
        </p:nvGrpSpPr>
        <p:grpSpPr>
          <a:xfrm>
            <a:off x="2902180" y="1428050"/>
            <a:ext cx="8985885" cy="4884049"/>
            <a:chOff x="675693" y="1428062"/>
            <a:chExt cx="11212734" cy="4884049"/>
          </a:xfrm>
        </p:grpSpPr>
        <p:pic>
          <p:nvPicPr>
            <p:cNvPr id="220" name="Google Shape;220;g2918c61f748_0_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5693" y="1428062"/>
              <a:ext cx="11212734" cy="4884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g2918c61f748_0_46"/>
            <p:cNvSpPr/>
            <p:nvPr/>
          </p:nvSpPr>
          <p:spPr>
            <a:xfrm>
              <a:off x="3383475" y="2752402"/>
              <a:ext cx="1311000" cy="5235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Golf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" name="Google Shape;222;g2918c61f748_0_46"/>
            <p:cNvSpPr/>
            <p:nvPr/>
          </p:nvSpPr>
          <p:spPr>
            <a:xfrm>
              <a:off x="3480675" y="3760327"/>
              <a:ext cx="1311000" cy="523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Hotel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g2918c61f748_0_46"/>
            <p:cNvSpPr/>
            <p:nvPr/>
          </p:nvSpPr>
          <p:spPr>
            <a:xfrm>
              <a:off x="3480675" y="4622927"/>
              <a:ext cx="1311000" cy="523500"/>
            </a:xfrm>
            <a:prstGeom prst="rect">
              <a:avLst/>
            </a:prstGeom>
            <a:solidFill>
              <a:srgbClr val="ED7D31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India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g2918c61f748_0_46"/>
            <p:cNvSpPr/>
            <p:nvPr/>
          </p:nvSpPr>
          <p:spPr>
            <a:xfrm>
              <a:off x="7015625" y="2731152"/>
              <a:ext cx="1311000" cy="5235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Juliet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Google Shape;225;g2918c61f748_0_46"/>
            <p:cNvSpPr/>
            <p:nvPr/>
          </p:nvSpPr>
          <p:spPr>
            <a:xfrm>
              <a:off x="6918400" y="3666415"/>
              <a:ext cx="1311000" cy="523500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Kilo 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g2918c61f748_0_46"/>
            <p:cNvSpPr/>
            <p:nvPr/>
          </p:nvSpPr>
          <p:spPr>
            <a:xfrm>
              <a:off x="7015625" y="4622927"/>
              <a:ext cx="1311000" cy="5235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Lima Flight</a:t>
              </a:r>
              <a:endPara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g2918c61f748_0_46"/>
            <p:cNvSpPr/>
            <p:nvPr/>
          </p:nvSpPr>
          <p:spPr>
            <a:xfrm>
              <a:off x="3139900" y="1559463"/>
              <a:ext cx="1536000" cy="712200"/>
            </a:xfrm>
            <a:prstGeom prst="rect">
              <a:avLst/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Entrance from Barshop Parking lot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8" name="Google Shape;228;g2918c61f748_0_46"/>
          <p:cNvCxnSpPr/>
          <p:nvPr/>
        </p:nvCxnSpPr>
        <p:spPr>
          <a:xfrm rot="10800000">
            <a:off x="3865300" y="1909150"/>
            <a:ext cx="920400" cy="58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fdc9c5bad_0_7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4fdc9c5bad_0_72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 Plan Cont.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3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g24fdc9c5bad_0_7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24fdc9c5bad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4fdc9c5bad_0_7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24fdc9c5bad_0_7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4fdc9c5bad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650" y="1515275"/>
            <a:ext cx="7763100" cy="4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4fdc9c5bad_0_72"/>
          <p:cNvSpPr/>
          <p:nvPr/>
        </p:nvSpPr>
        <p:spPr>
          <a:xfrm>
            <a:off x="5306575" y="1982500"/>
            <a:ext cx="1536000" cy="103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SQ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4fdc9c5bad_0_72"/>
          <p:cNvSpPr/>
          <p:nvPr/>
        </p:nvSpPr>
        <p:spPr>
          <a:xfrm>
            <a:off x="6842575" y="4191500"/>
            <a:ext cx="1536000" cy="103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SQ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4fdc9c5bad_0_72"/>
          <p:cNvSpPr txBox="1"/>
          <p:nvPr/>
        </p:nvSpPr>
        <p:spPr>
          <a:xfrm>
            <a:off x="651025" y="1743026"/>
            <a:ext cx="2146800" cy="3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Will remain parked at Rod and Gun however Safety team will arrive early with 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Execution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team to 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area before hand.</a:t>
            </a:r>
            <a:endParaRPr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 1 and 2 will park 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alongside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here if we do not march to Training Site 13.</a:t>
            </a:r>
            <a:endParaRPr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parked here we will see a time jump of 15 minutes due to less 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maneuvering</a:t>
            </a:r>
            <a:r>
              <a:rPr lang="en-US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fe5081f45_0_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8fe5081f45_0_6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 Schedule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8fe5081f45_0_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28fe5081f4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8fe5081f45_0_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8fe5081f45_0_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8fe5081f45_0_6"/>
          <p:cNvSpPr/>
          <p:nvPr/>
        </p:nvSpPr>
        <p:spPr>
          <a:xfrm>
            <a:off x="729742" y="1396117"/>
            <a:ext cx="106899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0900 We begin unloading equipment and setting up the area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1000 We start beginning the preparation to start cooking the burgers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1030 We begin heating up equipment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1100 We start grilling the burgers In the meantime we get everything ready to start serving like condiments etc.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 Burgers should start to finish being done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1300 We start serving the food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1330 We enjoy the festivities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●"/>
            </a:pPr>
            <a:r>
              <a:rPr b="1" lang="en-US" sz="2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1400 begin packing up to go home</a:t>
            </a:r>
            <a:endParaRPr b="1"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155dfa135_0_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9155dfa135_0_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29155dfa13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9155dfa135_0_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29155dfa135_0_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9155dfa135_0_1"/>
          <p:cNvSpPr/>
          <p:nvPr/>
        </p:nvSpPr>
        <p:spPr>
          <a:xfrm>
            <a:off x="6649277" y="1565251"/>
            <a:ext cx="3994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9155dfa135_0_1"/>
          <p:cNvSpPr/>
          <p:nvPr/>
        </p:nvSpPr>
        <p:spPr>
          <a:xfrm>
            <a:off x="329691" y="1565251"/>
            <a:ext cx="7195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 Area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Bernard\SkyDrive\Pictures\Camera Roll\IMG_20180826_144214.jpg" id="268" name="Google Shape;268;g29155dfa135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872" y="2358479"/>
            <a:ext cx="5084284" cy="381321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g29155dfa135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2579" y="2358480"/>
            <a:ext cx="5084284" cy="381321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fdc9c5bad_0_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4fdc9c5bad_0_6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Seating 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Arrangements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4fdc9c5bad_0_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24fdc9c5bad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4fdc9c5bad_0_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24fdc9c5bad_0_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4fdc9c5bad_0_6"/>
          <p:cNvSpPr/>
          <p:nvPr/>
        </p:nvSpPr>
        <p:spPr>
          <a:xfrm>
            <a:off x="2305825" y="1595850"/>
            <a:ext cx="3677100" cy="9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Cadre and Wing Staff table/Guest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4fdc9c5bad_0_6"/>
          <p:cNvSpPr/>
          <p:nvPr/>
        </p:nvSpPr>
        <p:spPr>
          <a:xfrm>
            <a:off x="2993575" y="2809125"/>
            <a:ext cx="23016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Grog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4fdc9c5bad_0_6"/>
          <p:cNvSpPr/>
          <p:nvPr/>
        </p:nvSpPr>
        <p:spPr>
          <a:xfrm>
            <a:off x="5295175" y="348780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Juliet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4fdc9c5bad_0_6"/>
          <p:cNvSpPr/>
          <p:nvPr/>
        </p:nvSpPr>
        <p:spPr>
          <a:xfrm>
            <a:off x="5295175" y="4063725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Kilo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4fdc9c5bad_0_6"/>
          <p:cNvSpPr/>
          <p:nvPr/>
        </p:nvSpPr>
        <p:spPr>
          <a:xfrm>
            <a:off x="5295175" y="463965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Lima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4fdc9c5bad_0_6"/>
          <p:cNvSpPr/>
          <p:nvPr/>
        </p:nvSpPr>
        <p:spPr>
          <a:xfrm>
            <a:off x="1005175" y="34877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Golf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4fdc9c5bad_0_6"/>
          <p:cNvSpPr/>
          <p:nvPr/>
        </p:nvSpPr>
        <p:spPr>
          <a:xfrm>
            <a:off x="1005175" y="406813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Hotel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4fdc9c5bad_0_6"/>
          <p:cNvSpPr/>
          <p:nvPr/>
        </p:nvSpPr>
        <p:spPr>
          <a:xfrm>
            <a:off x="1005175" y="46512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India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4fdc9c5bad_0_6"/>
          <p:cNvSpPr/>
          <p:nvPr/>
        </p:nvSpPr>
        <p:spPr>
          <a:xfrm>
            <a:off x="3150175" y="542380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Podium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4fdc9c5bad_0_6"/>
          <p:cNvSpPr/>
          <p:nvPr/>
        </p:nvSpPr>
        <p:spPr>
          <a:xfrm>
            <a:off x="9469925" y="5076550"/>
            <a:ext cx="1988400" cy="11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Food Prep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and serving table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4fdc9c5bad_0_6"/>
          <p:cNvSpPr/>
          <p:nvPr/>
        </p:nvSpPr>
        <p:spPr>
          <a:xfrm>
            <a:off x="5295175" y="5278588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Non ops POC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4fdc9c5bad_0_6"/>
          <p:cNvSpPr/>
          <p:nvPr/>
        </p:nvSpPr>
        <p:spPr>
          <a:xfrm>
            <a:off x="1005175" y="528080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Non ops POC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4fdc9c5bad_0_6"/>
          <p:cNvSpPr/>
          <p:nvPr/>
        </p:nvSpPr>
        <p:spPr>
          <a:xfrm>
            <a:off x="9469925" y="4470300"/>
            <a:ext cx="19884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That weird tree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4fdc9c5bad_0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6594484df_0_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96594484df_0_3"/>
          <p:cNvSpPr txBox="1"/>
          <p:nvPr/>
        </p:nvSpPr>
        <p:spPr>
          <a:xfrm>
            <a:off x="2305817" y="268888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Seating Head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96594484df_0_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96594484df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96594484df_0_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296594484df_0_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96594484df_0_3"/>
          <p:cNvSpPr txBox="1"/>
          <p:nvPr/>
        </p:nvSpPr>
        <p:spPr>
          <a:xfrm>
            <a:off x="1716825" y="2848050"/>
            <a:ext cx="34392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Cadre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Guest in middle left of him Capt C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Right of him Col Cyrus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96594484df_0_3"/>
          <p:cNvSpPr txBox="1"/>
          <p:nvPr/>
        </p:nvSpPr>
        <p:spPr>
          <a:xfrm>
            <a:off x="7249125" y="3344188"/>
            <a:ext cx="34392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Calibri"/>
                <a:ea typeface="Calibri"/>
                <a:cs typeface="Calibri"/>
                <a:sym typeface="Calibri"/>
              </a:rPr>
              <a:t>Wingstaff</a:t>
            </a:r>
            <a:endParaRPr sz="5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